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5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F8F753-45F3-4110-BDC1-CBECDEC79950}" type="datetimeFigureOut">
              <a:rPr lang="fr-FR" smtClean="0"/>
              <a:t>10/02/2023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D485C-A1FB-4D28-A405-CA3975F30E1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apture d’écran 2023-02-10 0831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602" y="857232"/>
            <a:ext cx="8855918" cy="50006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Xavier P</dc:creator>
  <cp:lastModifiedBy>Xavier P</cp:lastModifiedBy>
  <cp:revision>1</cp:revision>
  <dcterms:created xsi:type="dcterms:W3CDTF">2023-02-10T07:31:51Z</dcterms:created>
  <dcterms:modified xsi:type="dcterms:W3CDTF">2023-02-10T07:32:48Z</dcterms:modified>
</cp:coreProperties>
</file>